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57" r:id="rId3"/>
    <p:sldId id="284" r:id="rId4"/>
    <p:sldId id="300" r:id="rId5"/>
    <p:sldId id="364" r:id="rId6"/>
    <p:sldId id="343" r:id="rId7"/>
    <p:sldId id="290" r:id="rId8"/>
    <p:sldId id="291" r:id="rId9"/>
    <p:sldId id="292" r:id="rId10"/>
    <p:sldId id="293" r:id="rId11"/>
    <p:sldId id="359" r:id="rId12"/>
    <p:sldId id="294" r:id="rId13"/>
    <p:sldId id="360" r:id="rId14"/>
    <p:sldId id="296" r:id="rId15"/>
    <p:sldId id="352" r:id="rId16"/>
    <p:sldId id="353" r:id="rId17"/>
    <p:sldId id="305" r:id="rId18"/>
    <p:sldId id="306" r:id="rId19"/>
    <p:sldId id="307" r:id="rId20"/>
    <p:sldId id="308" r:id="rId21"/>
    <p:sldId id="354" r:id="rId22"/>
    <p:sldId id="370" r:id="rId23"/>
    <p:sldId id="339" r:id="rId24"/>
    <p:sldId id="340" r:id="rId25"/>
    <p:sldId id="341" r:id="rId26"/>
    <p:sldId id="342" r:id="rId27"/>
    <p:sldId id="313" r:id="rId28"/>
    <p:sldId id="311" r:id="rId29"/>
    <p:sldId id="365" r:id="rId30"/>
    <p:sldId id="366" r:id="rId31"/>
    <p:sldId id="329" r:id="rId32"/>
    <p:sldId id="336" r:id="rId33"/>
    <p:sldId id="346" r:id="rId34"/>
    <p:sldId id="369" r:id="rId35"/>
    <p:sldId id="348" r:id="rId36"/>
    <p:sldId id="358" r:id="rId37"/>
    <p:sldId id="367" r:id="rId38"/>
    <p:sldId id="371" r:id="rId39"/>
    <p:sldId id="334" r:id="rId40"/>
    <p:sldId id="314" r:id="rId41"/>
    <p:sldId id="315" r:id="rId42"/>
    <p:sldId id="363" r:id="rId43"/>
    <p:sldId id="361" r:id="rId44"/>
    <p:sldId id="362" r:id="rId45"/>
    <p:sldId id="316" r:id="rId46"/>
    <p:sldId id="317" r:id="rId47"/>
    <p:sldId id="322" r:id="rId48"/>
    <p:sldId id="321" r:id="rId49"/>
    <p:sldId id="323" r:id="rId50"/>
    <p:sldId id="299" r:id="rId51"/>
    <p:sldId id="319" r:id="rId52"/>
    <p:sldId id="324" r:id="rId53"/>
    <p:sldId id="350" r:id="rId54"/>
    <p:sldId id="331" r:id="rId55"/>
    <p:sldId id="345" r:id="rId56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D902F-FEF3-0D4D-4F2D-EF73C7BD1A1B}" v="84" dt="2022-11-07T17:30:02.193"/>
    <p1510:client id="{42E5B427-3B78-0A6C-64ED-6165921764DC}" v="348" dt="2020-10-19T22:00:44.640"/>
    <p1510:client id="{49E34386-D120-3803-0F74-D99474B270D8}" v="386" dt="2022-10-24T16:27:47.432"/>
    <p1510:client id="{4F1274B9-95EE-0633-552D-5D188EFFB2CE}" v="128" dt="2022-10-26T20:55:13.356"/>
    <p1510:client id="{882D1202-68D9-8053-C18C-113AC9D09EE2}" v="105" dt="2022-05-11T16:34:59.846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  <p1510:client id="{F7C71C6D-8F32-79E3-0C0F-E6B65CEA1887}" v="763" dt="2022-10-26T16:32:16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slide" Target="slide5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E36EB5B-0EE6-886B-81EC-8563821C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" y="608541"/>
            <a:ext cx="7619999" cy="5474003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C7F0987-1A6A-DE61-9E81-358E8B6B7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6092825"/>
            <a:ext cx="830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i="1" dirty="0">
                <a:latin typeface="Calibri"/>
                <a:cs typeface="Calibri"/>
              </a:rPr>
              <a:t>Le </a:t>
            </a:r>
            <a:r>
              <a:rPr lang="es-MX" altLang="es-MX" i="1" dirty="0" err="1">
                <a:latin typeface="Calibri"/>
                <a:cs typeface="Calibri"/>
              </a:rPr>
              <a:t>Temps</a:t>
            </a:r>
            <a:r>
              <a:rPr lang="es-MX" altLang="es-MX" dirty="0">
                <a:latin typeface="Calibri"/>
                <a:cs typeface="Calibri"/>
              </a:rPr>
              <a:t> 22/6/2022 post legislativas</a:t>
            </a:r>
            <a:endParaRPr lang="es-ES" altLang="es-MX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>
              <a:spcBef>
                <a:spcPct val="50000"/>
              </a:spcBef>
              <a:buChar char="•"/>
            </a:pPr>
            <a:r>
              <a:rPr lang="es-MX" altLang="es-MX" sz="3200" dirty="0">
                <a:latin typeface="Calibri"/>
                <a:ea typeface="Calibri"/>
                <a:cs typeface="Calibri"/>
              </a:rPr>
              <a:t>Primer presidente reelecto </a:t>
            </a:r>
            <a:br>
              <a:rPr lang="es-MX" altLang="es-MX" sz="3200" dirty="0">
                <a:latin typeface="Calibri"/>
                <a:ea typeface="Calibri"/>
                <a:cs typeface="Calibri"/>
              </a:rPr>
            </a:br>
            <a:r>
              <a:rPr lang="es-MX" altLang="es-MX" sz="3200" dirty="0">
                <a:latin typeface="Calibri"/>
                <a:ea typeface="Calibri"/>
                <a:cs typeface="Calibri"/>
              </a:rPr>
              <a:t>en 20 años</a:t>
            </a:r>
            <a:endParaRPr lang="es-MX" altLang="es-MX" sz="3200" dirty="0">
              <a:latin typeface="Calibri" pitchFamily="34" charset="0"/>
              <a:ea typeface="Calibri"/>
              <a:cs typeface="Calibri"/>
            </a:endParaRP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Economía industriales, arquitecta y pilar de la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UE con Alemania 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europea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F771517-74A6-16A6-E6B3-F97D10D6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9" y="1372189"/>
            <a:ext cx="8890169" cy="42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C1DDAFF-2EFB-559B-D5E7-FE00C811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DAF5244-16D9-6503-D0B8-CCD84CD9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38AA328-CA4B-0EB2-550A-355AF501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5" name="Imagen 4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6CC8F195-BD6A-4546-1853-94732F31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040A23CC-EB82-FE5C-889C-175F5EFF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78" y="4755723"/>
            <a:ext cx="2743200" cy="1831964"/>
          </a:xfrm>
          <a:prstGeom prst="rect">
            <a:avLst/>
          </a:prstGeom>
        </p:spPr>
      </p:pic>
      <p:pic>
        <p:nvPicPr>
          <p:cNvPr id="7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47AA86BE-3387-8322-C1B7-2078F08D8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362737"/>
            <a:ext cx="5496790" cy="28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2022</a:t>
            </a:r>
          </a:p>
        </p:txBody>
      </p:sp>
      <p:pic>
        <p:nvPicPr>
          <p:cNvPr id="4" name="Imagen 4" descr="Mapa&#10;&#10;Descripción generada automáticamente">
            <a:extLst>
              <a:ext uri="{FF2B5EF4-FFF2-40B4-BE49-F238E27FC236}">
                <a16:creationId xmlns:a16="http://schemas.microsoft.com/office/drawing/2014/main" id="{D162EFEC-7539-C33B-AE24-3239A7E4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6" y="819674"/>
            <a:ext cx="8507894" cy="52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8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62382" imgH="1629164" progId="Excel.Sheet.8">
                  <p:embed/>
                </p:oleObj>
              </mc:Choice>
              <mc:Fallback>
                <p:oleObj name="Worksheet" r:id="rId2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381238" imgH="1629013" progId="Excel.Sheet.8">
                  <p:embed/>
                </p:oleObj>
              </mc:Choice>
              <mc:Fallback>
                <p:oleObj name="Hoja de cálculo" r:id="rId4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381238" imgH="495538" progId="Excel.Sheet.8">
                  <p:embed/>
                </p:oleObj>
              </mc:Choice>
              <mc:Fallback>
                <p:oleObj name="Hoja de cálculo" r:id="rId6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81474" imgH="819447" progId="Excel.Sheet.8">
                  <p:embed/>
                </p:oleObj>
              </mc:Choice>
              <mc:Fallback>
                <p:oleObj name="Worksheet" r:id="rId2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Nombra el presidente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(no puede destituir)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Elisabeth Borne (2022-?)</a:t>
              </a:r>
            </a:p>
          </p:txBody>
        </p:sp>
      </p:grpSp>
      <p:pic>
        <p:nvPicPr>
          <p:cNvPr id="3" name="Imagen 3" descr="Mujer mayor con lentes sonriendo&#10;&#10;Descripción generada automáticamente">
            <a:extLst>
              <a:ext uri="{FF2B5EF4-FFF2-40B4-BE49-F238E27FC236}">
                <a16:creationId xmlns:a16="http://schemas.microsoft.com/office/drawing/2014/main" id="{30E3A1B4-928F-E7BB-76F5-B5BF996C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085757"/>
            <a:ext cx="2743200" cy="2041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905767" imgH="1609916" progId="Excel.Sheet.8">
                  <p:embed/>
                </p:oleObj>
              </mc:Choice>
              <mc:Fallback>
                <p:oleObj name="Hoja de cálculo" r:id="rId2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5308146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 dirty="0">
                <a:latin typeface="Calibri"/>
                <a:cs typeface="Calibri"/>
              </a:rPr>
              <a:t>Apportionment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por</a:t>
            </a:r>
            <a:r>
              <a:rPr lang="en-US" altLang="es-MX" sz="2800" dirty="0">
                <a:latin typeface="Calibri"/>
                <a:cs typeface="Calibri"/>
              </a:rPr>
              <a:t> tercios, </a:t>
            </a:r>
            <a:r>
              <a:rPr lang="en-US" altLang="es-MX" sz="2800" dirty="0" err="1">
                <a:latin typeface="Calibri"/>
                <a:cs typeface="Calibri"/>
              </a:rPr>
              <a:t>voto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secuencial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27554"/>
            <a:ext cx="8142515" cy="4132942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6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1081</cp:revision>
  <cp:lastPrinted>2002-09-26T15:59:05Z</cp:lastPrinted>
  <dcterms:created xsi:type="dcterms:W3CDTF">2002-09-05T11:41:11Z</dcterms:created>
  <dcterms:modified xsi:type="dcterms:W3CDTF">2022-11-07T17:30:10Z</dcterms:modified>
</cp:coreProperties>
</file>